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5" r:id="rId8"/>
    <p:sldId id="346" r:id="rId9"/>
    <p:sldId id="352" r:id="rId10"/>
    <p:sldId id="349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　拍手歌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22336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Segoe UI Symbol" panose="020B0502040204020203" pitchFamily="34" charset="0"/>
                <a:cs typeface="Segoe UI Symbol" panose="020B0502040204020203" pitchFamily="34" charset="0"/>
              </a:rPr>
              <a:t>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选出加点字的正确读音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què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quē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锦鸡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mián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jǐn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endParaRPr lang="en-US" altLang="zh-CN" sz="3200" smtClean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雄鹰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xínɡ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xiónɡ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sēn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shēn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lín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línɡ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xián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xiánɡ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20071" y="2388672"/>
            <a:ext cx="4963262" cy="2063511"/>
            <a:chOff x="820071" y="2388672"/>
            <a:chExt cx="4963262" cy="2063511"/>
          </a:xfrm>
        </p:grpSpPr>
        <p:sp>
          <p:nvSpPr>
            <p:cNvPr id="14" name="矩形 13"/>
            <p:cNvSpPr/>
            <p:nvPr/>
          </p:nvSpPr>
          <p:spPr>
            <a:xfrm>
              <a:off x="1263328" y="2388672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5084214" y="2388672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820071" y="3172443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5033428" y="3166963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1" name="矩形 20"/>
            <p:cNvSpPr/>
            <p:nvPr/>
          </p:nvSpPr>
          <p:spPr>
            <a:xfrm>
              <a:off x="5490628" y="3928963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2" name="矩形 21"/>
            <p:cNvSpPr/>
            <p:nvPr/>
          </p:nvSpPr>
          <p:spPr>
            <a:xfrm>
              <a:off x="1263328" y="3928963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3" name="矩形 22"/>
          <p:cNvSpPr>
            <a:spLocks noChangeAspect="1"/>
          </p:cNvSpPr>
          <p:nvPr/>
        </p:nvSpPr>
        <p:spPr>
          <a:xfrm>
            <a:off x="1928362" y="2388672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185557" y="2332310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3419100" y="3024615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7459475" y="2983357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2721473" y="3816240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7595151" y="3816240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92150" y="693092"/>
            <a:ext cx="11235815" cy="4918269"/>
            <a:chOff x="692150" y="693092"/>
            <a:chExt cx="11235815" cy="491826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693092"/>
              <a:ext cx="10807700" cy="491826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读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了《拍手歌》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我知道了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动物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的丰富多</a:t>
              </a:r>
              <a:r>
                <a:rPr lang="zh-CN" altLang="zh-CN" sz="320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动物是人类的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好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 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我们都应该</a:t>
              </a:r>
              <a:r>
                <a:rPr lang="zh-CN" altLang="zh-CN" sz="320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它们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070409" y="1330876"/>
              <a:ext cx="2209524" cy="1561905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33664" y="3023407"/>
              <a:ext cx="1219048" cy="156190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118467" y="3023408"/>
              <a:ext cx="2238095" cy="156190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18441" y="2994836"/>
              <a:ext cx="2209524" cy="1590476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7312625" y="1864178"/>
            <a:ext cx="1877437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</a:t>
            </a:r>
            <a:r>
              <a:rPr lang="en-US" altLang="zh-CN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界</a:t>
            </a:r>
            <a:r>
              <a:rPr lang="en-US" altLang="zh-CN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75179" y="3551169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</a:t>
            </a:r>
            <a:endParaRPr lang="zh-CN" altLang="en-US" sz="44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347077" y="3551168"/>
            <a:ext cx="173637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   友</a:t>
            </a:r>
            <a:endParaRPr lang="zh-CN" altLang="en-US" sz="44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9955016" y="3555110"/>
            <a:ext cx="173637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   护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77896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三、读一读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练习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1661160"/>
            <a:ext cx="10807700" cy="41815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黄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锦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鹂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鹅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鹰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雀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把对应的动物名称连起来。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都带有偏旁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带有这个偏旁的字一般和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有关。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622979" y="2208874"/>
            <a:ext cx="1163562" cy="13072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3799114" y="2208874"/>
            <a:ext cx="1098852" cy="13072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096000" y="2208874"/>
            <a:ext cx="1163562" cy="13072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353532" y="2208874"/>
            <a:ext cx="1163562" cy="13072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6183086" y="2208874"/>
            <a:ext cx="2334008" cy="13072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>
            <a:spLocks noChangeAspect="1"/>
          </p:cNvSpPr>
          <p:nvPr/>
        </p:nvSpPr>
        <p:spPr>
          <a:xfrm>
            <a:off x="6775926" y="457442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鸟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2647037" y="5118711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鸟类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57002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四、阅读儿歌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拍手歌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你拍一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我拍一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一只孔雀穿花衣。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一只蝴蝶不服气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抖抖翅膀比一比。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你拍二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我拍二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大象长鼻又大耳。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画了两只小猫咪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河边垂钓下钓饵。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你拍三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我拍三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三只小羊爬上山。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山上青草长满坡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小羊吃得多喜欢。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92716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儿歌中写了哪些动物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在文中画出来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根据儿歌内容填空。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长鼻大耳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穿花衣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爬上山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孔雀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大象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小羊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请你仿照儿歌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把下面的句子补充完整。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你拍四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我拍四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1316757"/>
            <a:ext cx="644278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蝴蝶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小猫咪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羊</a:t>
            </a:r>
            <a:r>
              <a:rPr lang="en-US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998435" y="3076054"/>
            <a:ext cx="688009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r>
              <a:rPr lang="en-US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578350" y="307605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065291" y="307605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③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6026" y="4251710"/>
            <a:ext cx="305724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四只小兔学写字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02857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跨学科.eps" descr="id:214748798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9170" y="452301"/>
            <a:ext cx="3704463" cy="81044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1376746"/>
            <a:ext cx="10807700" cy="12321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五、保护动物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lang="zh-CN" altLang="zh-CN" sz="320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人人有责。请你以</a:t>
            </a:r>
            <a:r>
              <a:rPr lang="en-US" altLang="zh-CN" sz="3200">
                <a:latin typeface="Times New Roman" panose="02020603050405020304" pitchFamily="18" charset="0"/>
              </a:rPr>
              <a:t>“</a:t>
            </a:r>
            <a:r>
              <a:rPr lang="zh-CN" altLang="zh-CN" sz="320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保护动物</a:t>
            </a:r>
            <a:r>
              <a:rPr lang="en-US" altLang="zh-CN" sz="3200">
                <a:latin typeface="Times New Roman" panose="02020603050405020304" pitchFamily="18" charset="0"/>
              </a:rPr>
              <a:t>”</a:t>
            </a:r>
            <a:r>
              <a:rPr lang="zh-CN" altLang="zh-CN" sz="320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为主题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lang="zh-CN" altLang="zh-CN" sz="3200"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设计一幅海报</a:t>
            </a:r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272294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743</TotalTime>
  <Words>234</Words>
  <Application>Microsoft Office PowerPoint</Application>
  <PresentationFormat>宽屏</PresentationFormat>
  <Paragraphs>69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7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2025-08-29T02:24:19Z</dcterms:modified>
</cp:coreProperties>
</file>